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6" r:id="rId7"/>
    <p:sldId id="267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10/07/13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10/07/13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10/07/13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10/07/13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10/07/13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10/07/13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10/07/13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10/07/13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10/07/13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10/07/13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520324"/>
            <a:ext cx="7583488" cy="1470025"/>
          </a:xfrm>
        </p:spPr>
        <p:txBody>
          <a:bodyPr/>
          <a:lstStyle/>
          <a:p>
            <a:r>
              <a:rPr lang="en-US" dirty="0" smtClean="0"/>
              <a:t>THIS IS SPARTA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5160211"/>
            <a:ext cx="7583487" cy="138504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SPARTAN SOCIETY TO THE BATTLE </a:t>
            </a:r>
          </a:p>
          <a:p>
            <a:r>
              <a:rPr lang="en-US" sz="2800" dirty="0" smtClean="0"/>
              <a:t>OF LEUCTRA 371 BC</a:t>
            </a:r>
            <a:endParaRPr lang="en-US" sz="2800" dirty="0"/>
          </a:p>
        </p:txBody>
      </p:sp>
      <p:pic>
        <p:nvPicPr>
          <p:cNvPr id="7" name="Picture Placeholder 6" descr="this is sparta.jpg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7"/>
          <a:stretch/>
        </p:blipFill>
        <p:spPr>
          <a:xfrm>
            <a:off x="3057868" y="1990349"/>
            <a:ext cx="3278763" cy="3169862"/>
          </a:xfrm>
        </p:spPr>
      </p:pic>
    </p:spTree>
    <p:extLst>
      <p:ext uri="{BB962C8B-B14F-4D97-AF65-F5344CB8AC3E}">
        <p14:creationId xmlns:p14="http://schemas.microsoft.com/office/powerpoint/2010/main" val="3305017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mountains formed a natural barrier for Sparta, </a:t>
            </a:r>
            <a:r>
              <a:rPr lang="en-US" dirty="0" smtClean="0"/>
              <a:t>both protecting and isolating </a:t>
            </a:r>
            <a:r>
              <a:rPr lang="en-US" dirty="0"/>
              <a:t>it from the rest of Greece.</a:t>
            </a:r>
          </a:p>
          <a:p>
            <a:r>
              <a:rPr lang="en-US" dirty="0" smtClean="0"/>
              <a:t>Climate was cold in winter (snow on </a:t>
            </a:r>
            <a:r>
              <a:rPr lang="en-US" dirty="0" err="1" smtClean="0"/>
              <a:t>Taygetus</a:t>
            </a:r>
            <a:r>
              <a:rPr lang="en-US" dirty="0" smtClean="0"/>
              <a:t> mountains) and hot in summer.</a:t>
            </a:r>
          </a:p>
          <a:p>
            <a:r>
              <a:rPr lang="en-US" dirty="0" smtClean="0"/>
              <a:t>Rainfall was light but adequate.</a:t>
            </a:r>
          </a:p>
          <a:p>
            <a:r>
              <a:rPr lang="en-US" dirty="0" smtClean="0"/>
              <a:t>Main </a:t>
            </a:r>
            <a:r>
              <a:rPr lang="en-US" dirty="0" err="1" smtClean="0"/>
              <a:t>harbour</a:t>
            </a:r>
            <a:r>
              <a:rPr lang="en-US" dirty="0" smtClean="0"/>
              <a:t> was </a:t>
            </a:r>
            <a:r>
              <a:rPr lang="en-US" dirty="0" err="1" smtClean="0"/>
              <a:t>Gytheion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7523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Invading Dorian tribes took control of the land and made the native peasants into </a:t>
            </a:r>
            <a:r>
              <a:rPr lang="en-US" b="1" dirty="0"/>
              <a:t>helots</a:t>
            </a:r>
            <a:r>
              <a:rPr lang="en-US" dirty="0"/>
              <a:t> – state-owned serfs who had to work the land.</a:t>
            </a:r>
          </a:p>
          <a:p>
            <a:r>
              <a:rPr lang="en-US" dirty="0" smtClean="0"/>
              <a:t>Around 750 BC, they expanded and took the lands of the </a:t>
            </a:r>
            <a:r>
              <a:rPr lang="en-US" dirty="0" err="1" smtClean="0"/>
              <a:t>neighbouring</a:t>
            </a:r>
            <a:r>
              <a:rPr lang="en-US" dirty="0" smtClean="0"/>
              <a:t> Messenia. </a:t>
            </a:r>
            <a:r>
              <a:rPr lang="en-US" dirty="0" err="1" smtClean="0"/>
              <a:t>Messenians</a:t>
            </a:r>
            <a:r>
              <a:rPr lang="en-US" dirty="0" smtClean="0"/>
              <a:t> were also made into helots.</a:t>
            </a:r>
          </a:p>
          <a:p>
            <a:r>
              <a:rPr lang="en-US" dirty="0" smtClean="0"/>
              <a:t>Laconia and Messenia were then joined and known as </a:t>
            </a:r>
            <a:r>
              <a:rPr lang="en-US" b="1" dirty="0" smtClean="0"/>
              <a:t>Lacedaemon.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6857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Natural resources of Laconia and Messenia included:</a:t>
            </a:r>
          </a:p>
          <a:p>
            <a:pPr lvl="1"/>
            <a:r>
              <a:rPr lang="en-US" dirty="0" smtClean="0"/>
              <a:t>Iron and lead.</a:t>
            </a:r>
          </a:p>
          <a:p>
            <a:pPr lvl="1"/>
            <a:r>
              <a:rPr lang="en-US" dirty="0" smtClean="0"/>
              <a:t>Crops – barley and wheat</a:t>
            </a:r>
          </a:p>
          <a:p>
            <a:pPr lvl="1"/>
            <a:r>
              <a:rPr lang="en-US" dirty="0" smtClean="0"/>
              <a:t>Fruit orchards – figs, olives, grapes (for wine)</a:t>
            </a:r>
          </a:p>
          <a:p>
            <a:pPr lvl="1"/>
            <a:r>
              <a:rPr lang="en-US" dirty="0" smtClean="0"/>
              <a:t>Plains to graze sheep and goats, which provided milk, cheese, skins, wool, hair and fat.</a:t>
            </a:r>
          </a:p>
          <a:p>
            <a:pPr lvl="1"/>
            <a:r>
              <a:rPr lang="en-US" dirty="0" smtClean="0"/>
              <a:t>Pigs and hens.</a:t>
            </a:r>
          </a:p>
          <a:p>
            <a:pPr lvl="1"/>
            <a:r>
              <a:rPr lang="en-US" dirty="0" smtClean="0"/>
              <a:t>Animals hunted for food and sport.</a:t>
            </a:r>
          </a:p>
          <a:p>
            <a:pPr lvl="1"/>
            <a:r>
              <a:rPr lang="en-US" dirty="0" smtClean="0"/>
              <a:t>Bees to provide honey and wax.</a:t>
            </a:r>
          </a:p>
          <a:p>
            <a:pPr lvl="1"/>
            <a:r>
              <a:rPr lang="en-US" dirty="0" smtClean="0"/>
              <a:t>Timber and stone from mountains.</a:t>
            </a:r>
          </a:p>
          <a:p>
            <a:pPr lvl="1"/>
            <a:r>
              <a:rPr lang="en-US" dirty="0" smtClean="0"/>
              <a:t>Shellfish and fish from </a:t>
            </a:r>
            <a:r>
              <a:rPr lang="en-US" dirty="0" err="1" smtClean="0"/>
              <a:t>Gytheion</a:t>
            </a:r>
            <a:r>
              <a:rPr lang="en-US" dirty="0" smtClean="0"/>
              <a:t> (shellfish also provided dye for the textile industry).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6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eet the spartan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67" b="6375"/>
          <a:stretch/>
        </p:blipFill>
        <p:spPr>
          <a:xfrm>
            <a:off x="779463" y="534736"/>
            <a:ext cx="7583488" cy="6055895"/>
          </a:xfrm>
        </p:spPr>
      </p:pic>
    </p:spTree>
    <p:extLst>
      <p:ext uri="{BB962C8B-B14F-4D97-AF65-F5344CB8AC3E}">
        <p14:creationId xmlns:p14="http://schemas.microsoft.com/office/powerpoint/2010/main" val="306566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the </a:t>
            </a:r>
            <a:r>
              <a:rPr lang="en-US" dirty="0" err="1"/>
              <a:t>spartans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Spartans were unique in the ancient world.</a:t>
            </a:r>
          </a:p>
          <a:p>
            <a:r>
              <a:rPr lang="en-US" dirty="0" smtClean="0"/>
              <a:t>For reasons partly unknown, they developed a society almost completely geared for war.</a:t>
            </a:r>
          </a:p>
          <a:p>
            <a:r>
              <a:rPr lang="en-US" dirty="0" smtClean="0"/>
              <a:t>Very few primary sources from Sparta have survived. Our view of Spartan society is formed from ancient writers not totally devoid of bias.</a:t>
            </a:r>
          </a:p>
          <a:p>
            <a:r>
              <a:rPr lang="en-US" dirty="0" smtClean="0"/>
              <a:t>Ancient writers were divided in their views on Sparta.</a:t>
            </a:r>
          </a:p>
          <a:p>
            <a:r>
              <a:rPr lang="en-US" dirty="0" smtClean="0"/>
              <a:t>Much of what is known is disputed and remains the subject of debate.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7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was a society based on equals.</a:t>
            </a:r>
          </a:p>
          <a:p>
            <a:r>
              <a:rPr lang="en-US" dirty="0" smtClean="0"/>
              <a:t>All things were owned and shared in common, so that society was not divided into rich and poor.</a:t>
            </a:r>
          </a:p>
          <a:p>
            <a:r>
              <a:rPr lang="en-US" dirty="0" smtClean="0"/>
              <a:t>They were uncultured and illiterate.</a:t>
            </a:r>
          </a:p>
          <a:p>
            <a:r>
              <a:rPr lang="en-US" dirty="0" smtClean="0"/>
              <a:t>All the changes that took place in their society were due to a lawgiver called </a:t>
            </a:r>
            <a:r>
              <a:rPr lang="en-US" dirty="0" smtClean="0"/>
              <a:t>Lycurgus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were an unbeatable fighting force.</a:t>
            </a:r>
          </a:p>
          <a:p>
            <a:r>
              <a:rPr lang="en-US" dirty="0" smtClean="0"/>
              <a:t>Theirs was a perfect, well-ordered society, free from civil strife.</a:t>
            </a:r>
          </a:p>
          <a:p>
            <a:r>
              <a:rPr lang="en-US" dirty="0" smtClean="0"/>
              <a:t>Spartan men were thought to be homosexual because they spent a significant amount of time in the barracks with other 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origins of the Spartan people are lost in ancient myths and conjecture.</a:t>
            </a:r>
          </a:p>
          <a:p>
            <a:r>
              <a:rPr lang="en-US" dirty="0" smtClean="0"/>
              <a:t>The Mycenaean </a:t>
            </a:r>
            <a:r>
              <a:rPr lang="en-US" dirty="0" err="1" smtClean="0"/>
              <a:t>civilisation</a:t>
            </a:r>
            <a:r>
              <a:rPr lang="en-US" dirty="0" smtClean="0"/>
              <a:t> existed around surrounding areas of the Peloponnese, however their </a:t>
            </a:r>
            <a:r>
              <a:rPr lang="en-US" dirty="0" err="1" smtClean="0"/>
              <a:t>civilisation</a:t>
            </a:r>
            <a:r>
              <a:rPr lang="en-US" dirty="0" smtClean="0"/>
              <a:t> is said to have collapsed c.1200-1100 BC.</a:t>
            </a:r>
          </a:p>
          <a:p>
            <a:r>
              <a:rPr lang="en-US" dirty="0" smtClean="0"/>
              <a:t>Writings from Pausanias, an ancient Greek writer (2</a:t>
            </a:r>
            <a:r>
              <a:rPr lang="en-US" baseline="30000" dirty="0" smtClean="0"/>
              <a:t>nd</a:t>
            </a:r>
            <a:r>
              <a:rPr lang="en-US" dirty="0" smtClean="0"/>
              <a:t> century AD), and the better known Homer (8</a:t>
            </a:r>
            <a:r>
              <a:rPr lang="en-US" baseline="30000" dirty="0" smtClean="0"/>
              <a:t>th</a:t>
            </a:r>
            <a:r>
              <a:rPr lang="en-US" dirty="0" smtClean="0"/>
              <a:t> century BC), tell of Spartans that pre-date 1000 BC. Homer in particular mentions Spartans taking part in the Trojan War, c.1194-1184 BC.</a:t>
            </a:r>
          </a:p>
          <a:p>
            <a:r>
              <a:rPr lang="en-US" dirty="0" smtClean="0"/>
              <a:t>Historic Sparta, however, is believed to have emerged around the 9</a:t>
            </a:r>
            <a:r>
              <a:rPr lang="en-US" baseline="30000" dirty="0" smtClean="0"/>
              <a:t>th</a:t>
            </a:r>
            <a:r>
              <a:rPr lang="en-US" dirty="0" smtClean="0"/>
              <a:t> century BC.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75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Geographical setting</a:t>
            </a:r>
          </a:p>
        </p:txBody>
      </p:sp>
      <p:pic>
        <p:nvPicPr>
          <p:cNvPr id="6" name="Content Placeholder 5" descr="sparta_map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1" b="-560"/>
          <a:stretch/>
        </p:blipFill>
        <p:spPr>
          <a:xfrm>
            <a:off x="779463" y="1617580"/>
            <a:ext cx="7583488" cy="5013158"/>
          </a:xfrm>
        </p:spPr>
      </p:pic>
    </p:spTree>
    <p:extLst>
      <p:ext uri="{BB962C8B-B14F-4D97-AF65-F5344CB8AC3E}">
        <p14:creationId xmlns:p14="http://schemas.microsoft.com/office/powerpoint/2010/main" val="285449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Sparta</a:t>
            </a:r>
            <a:endParaRPr lang="en-US" dirty="0"/>
          </a:p>
        </p:txBody>
      </p:sp>
      <p:pic>
        <p:nvPicPr>
          <p:cNvPr id="4" name="Content Placeholder 3" descr="emapSparta990721000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17" b="4145"/>
          <a:stretch/>
        </p:blipFill>
        <p:spPr>
          <a:xfrm>
            <a:off x="779463" y="1604212"/>
            <a:ext cx="7583488" cy="5026526"/>
          </a:xfrm>
        </p:spPr>
      </p:pic>
    </p:spTree>
    <p:extLst>
      <p:ext uri="{BB962C8B-B14F-4D97-AF65-F5344CB8AC3E}">
        <p14:creationId xmlns:p14="http://schemas.microsoft.com/office/powerpoint/2010/main" val="2863577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The geographical setting, natural features and resources of ancient Sparta.</a:t>
            </a:r>
          </a:p>
          <a:p>
            <a:r>
              <a:rPr lang="en-US" dirty="0" smtClean="0"/>
              <a:t>Spartans were referred to in historical texts by a number of names:</a:t>
            </a:r>
          </a:p>
          <a:p>
            <a:pPr lvl="1"/>
            <a:r>
              <a:rPr lang="en-US" dirty="0" smtClean="0"/>
              <a:t>Spartans – derived from the city-state of Sparta.</a:t>
            </a:r>
          </a:p>
          <a:p>
            <a:pPr lvl="1"/>
            <a:r>
              <a:rPr lang="en-US" dirty="0" err="1" smtClean="0"/>
              <a:t>Laconians</a:t>
            </a:r>
            <a:r>
              <a:rPr lang="en-US" dirty="0" smtClean="0"/>
              <a:t> </a:t>
            </a:r>
            <a:r>
              <a:rPr lang="en-US" dirty="0" smtClean="0"/>
              <a:t>– from Sparta’s location on the plains of </a:t>
            </a:r>
            <a:r>
              <a:rPr lang="en-US" dirty="0" smtClean="0"/>
              <a:t>Laconia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Lacedaemonians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Lacedaemon </a:t>
            </a:r>
            <a:r>
              <a:rPr lang="en-US" dirty="0" smtClean="0"/>
              <a:t>referred to the broader political unit of Sparta and the areas it controlled.</a:t>
            </a:r>
          </a:p>
          <a:p>
            <a:pPr lvl="1"/>
            <a:r>
              <a:rPr lang="en-US" dirty="0" smtClean="0"/>
              <a:t>Peloponnesians – Sparta was situated in the large peninsula of southern Greece, known as the Peloponnese.</a:t>
            </a:r>
          </a:p>
          <a:p>
            <a:pPr lvl="1"/>
            <a:r>
              <a:rPr lang="en-US" dirty="0" err="1" smtClean="0"/>
              <a:t>Dorians</a:t>
            </a:r>
            <a:r>
              <a:rPr lang="en-US" dirty="0" smtClean="0"/>
              <a:t> – the word ‘Dorian’ was often used to describe the Spartans on the basis of their cultural/political characteristics.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729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Set on one of the most fertile plains in Greece - </a:t>
            </a:r>
            <a:r>
              <a:rPr lang="en-US" dirty="0"/>
              <a:t>good for growing crops and grazing horses. </a:t>
            </a:r>
            <a:endParaRPr lang="en-US" dirty="0" smtClean="0"/>
          </a:p>
          <a:p>
            <a:r>
              <a:rPr lang="en-US" dirty="0" smtClean="0"/>
              <a:t>Consisted of five villages and large rural area, unlike typical Greek city-states which comprised of a single city.</a:t>
            </a:r>
          </a:p>
          <a:p>
            <a:r>
              <a:rPr lang="en-US" dirty="0" smtClean="0"/>
              <a:t>Four of Sparta’s villages were situated on the </a:t>
            </a:r>
            <a:r>
              <a:rPr lang="en-US" dirty="0" err="1" smtClean="0"/>
              <a:t>Eurotas</a:t>
            </a:r>
            <a:r>
              <a:rPr lang="en-US" dirty="0" smtClean="0"/>
              <a:t> River, which provided Sparta’s water supply.</a:t>
            </a:r>
          </a:p>
          <a:p>
            <a:r>
              <a:rPr lang="en-US" dirty="0" smtClean="0"/>
              <a:t>Bordered by three mountain ranges:</a:t>
            </a:r>
          </a:p>
          <a:p>
            <a:pPr lvl="1"/>
            <a:r>
              <a:rPr lang="en-US" dirty="0" err="1" smtClean="0"/>
              <a:t>Taygetus</a:t>
            </a:r>
            <a:r>
              <a:rPr lang="en-US" dirty="0" smtClean="0"/>
              <a:t> mountains in the West.</a:t>
            </a:r>
          </a:p>
          <a:p>
            <a:pPr lvl="1"/>
            <a:r>
              <a:rPr lang="en-US" dirty="0" err="1" smtClean="0"/>
              <a:t>Parnon</a:t>
            </a:r>
            <a:r>
              <a:rPr lang="en-US" dirty="0" smtClean="0"/>
              <a:t> mountains in the East.</a:t>
            </a:r>
          </a:p>
          <a:p>
            <a:pPr lvl="1"/>
            <a:r>
              <a:rPr lang="en-US" dirty="0" smtClean="0"/>
              <a:t>Arcadian mountains in the North.</a:t>
            </a:r>
          </a:p>
        </p:txBody>
      </p:sp>
    </p:spTree>
    <p:extLst>
      <p:ext uri="{BB962C8B-B14F-4D97-AF65-F5344CB8AC3E}">
        <p14:creationId xmlns:p14="http://schemas.microsoft.com/office/powerpoint/2010/main" val="287318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112</TotalTime>
  <Words>695</Words>
  <Application>Microsoft Macintosh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Precedent</vt:lpstr>
      <vt:lpstr>THIS IS SPARTA</vt:lpstr>
      <vt:lpstr>PowerPoint Presentation</vt:lpstr>
      <vt:lpstr>Meet the spartans</vt:lpstr>
      <vt:lpstr>Myths</vt:lpstr>
      <vt:lpstr>ORIGINS</vt:lpstr>
      <vt:lpstr>Geographical setting</vt:lpstr>
      <vt:lpstr>Map of Sparta</vt:lpstr>
      <vt:lpstr>Geographical setting</vt:lpstr>
      <vt:lpstr>Cont…</vt:lpstr>
      <vt:lpstr>Cont…</vt:lpstr>
      <vt:lpstr>Cont…</vt:lpstr>
      <vt:lpstr>Cont…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SPARTA</dc:title>
  <dc:creator>Gordon Bobin</dc:creator>
  <cp:lastModifiedBy>Gordon Bobin</cp:lastModifiedBy>
  <cp:revision>12</cp:revision>
  <dcterms:created xsi:type="dcterms:W3CDTF">2012-07-26T11:02:20Z</dcterms:created>
  <dcterms:modified xsi:type="dcterms:W3CDTF">2013-07-10T01:05:18Z</dcterms:modified>
</cp:coreProperties>
</file>